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85" autoAdjust="0"/>
  </p:normalViewPr>
  <p:slideViewPr>
    <p:cSldViewPr>
      <p:cViewPr varScale="1">
        <p:scale>
          <a:sx n="99" d="100"/>
          <a:sy n="99" d="100"/>
        </p:scale>
        <p:origin x="-141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AB-A351-4E21-B0B3-A79F97972401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7C00A-F2B5-4622-900F-777E2254F0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AB-A351-4E21-B0B3-A79F97972401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7C00A-F2B5-4622-900F-777E2254F0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AB-A351-4E21-B0B3-A79F97972401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7C00A-F2B5-4622-900F-777E2254F0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AB-A351-4E21-B0B3-A79F97972401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7C00A-F2B5-4622-900F-777E2254F0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AB-A351-4E21-B0B3-A79F97972401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7C00A-F2B5-4622-900F-777E2254F0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AB-A351-4E21-B0B3-A79F97972401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7C00A-F2B5-4622-900F-777E2254F0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AB-A351-4E21-B0B3-A79F97972401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7C00A-F2B5-4622-900F-777E2254F0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AB-A351-4E21-B0B3-A79F97972401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7C00A-F2B5-4622-900F-777E2254F0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AB-A351-4E21-B0B3-A79F97972401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7C00A-F2B5-4622-900F-777E2254F0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AB-A351-4E21-B0B3-A79F97972401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7C00A-F2B5-4622-900F-777E2254F0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AB-A351-4E21-B0B3-A79F97972401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7C00A-F2B5-4622-900F-777E2254F0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EE9AB-A351-4E21-B0B3-A79F97972401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7C00A-F2B5-4622-900F-777E2254F05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ST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86000"/>
            <a:ext cx="21645563" cy="50720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209800" y="1752600"/>
            <a:ext cx="7772400" cy="1698625"/>
          </a:xfrm>
        </p:spPr>
        <p:txBody>
          <a:bodyPr>
            <a:normAutofit/>
          </a:bodyPr>
          <a:lstStyle/>
          <a:p>
            <a:r>
              <a:rPr lang="en-US" sz="7200" b="1" i="1" dirty="0" smtClean="0">
                <a:latin typeface="Stencil" pitchFamily="82" charset="0"/>
              </a:rPr>
              <a:t>P-5</a:t>
            </a:r>
            <a:r>
              <a:rPr lang="en-US" sz="4800" b="1" i="1" dirty="0" smtClean="0">
                <a:latin typeface="Niagara Engraved" pitchFamily="82" charset="0"/>
              </a:rPr>
              <a:t>ONE</a:t>
            </a:r>
            <a:endParaRPr lang="en-US" sz="7200" b="1" i="1" dirty="0">
              <a:latin typeface="Niagara Engraved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200400"/>
            <a:ext cx="6400800" cy="1752600"/>
          </a:xfrm>
        </p:spPr>
        <p:txBody>
          <a:bodyPr>
            <a:normAutofit/>
          </a:bodyPr>
          <a:lstStyle/>
          <a:p>
            <a:r>
              <a:rPr lang="en-US" sz="3600" b="1" i="1" u="sng" dirty="0" smtClean="0">
                <a:solidFill>
                  <a:schemeClr val="tx1"/>
                </a:solidFill>
                <a:latin typeface="Stencil" pitchFamily="82" charset="0"/>
              </a:rPr>
              <a:t>INDUSTRIES</a:t>
            </a:r>
            <a:endParaRPr lang="en-US" sz="3600" b="1" i="1" u="sng" dirty="0">
              <a:solidFill>
                <a:schemeClr val="tx1"/>
              </a:solidFill>
              <a:latin typeface="Stencil" pitchFamily="8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P-5ONE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P-5ONE</dc:title>
  <dc:creator>ussetup</dc:creator>
  <cp:lastModifiedBy>ussetup</cp:lastModifiedBy>
  <cp:revision>5</cp:revision>
  <dcterms:created xsi:type="dcterms:W3CDTF">2014-04-24T02:02:12Z</dcterms:created>
  <dcterms:modified xsi:type="dcterms:W3CDTF">2014-04-24T02:46:03Z</dcterms:modified>
</cp:coreProperties>
</file>